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7" r:id="rId2"/>
    <p:sldId id="301" r:id="rId3"/>
    <p:sldId id="5054" r:id="rId4"/>
    <p:sldId id="260" r:id="rId5"/>
    <p:sldId id="362" r:id="rId6"/>
    <p:sldId id="366" r:id="rId7"/>
    <p:sldId id="2076137129" r:id="rId8"/>
    <p:sldId id="5079" r:id="rId9"/>
    <p:sldId id="5080" r:id="rId10"/>
    <p:sldId id="2134805708" r:id="rId11"/>
    <p:sldId id="2134805633" r:id="rId12"/>
    <p:sldId id="2076137127" r:id="rId13"/>
    <p:sldId id="2134805717" r:id="rId14"/>
    <p:sldId id="2134805748" r:id="rId15"/>
    <p:sldId id="2134805746" r:id="rId16"/>
    <p:sldId id="2134805747" r:id="rId17"/>
    <p:sldId id="2134805733" r:id="rId18"/>
    <p:sldId id="2134805723" r:id="rId19"/>
    <p:sldId id="2134805724" r:id="rId20"/>
    <p:sldId id="2134805725" r:id="rId21"/>
    <p:sldId id="2134805722" r:id="rId22"/>
    <p:sldId id="2134805719" r:id="rId23"/>
    <p:sldId id="2134805720" r:id="rId24"/>
    <p:sldId id="2134805732" r:id="rId25"/>
    <p:sldId id="2134805730" r:id="rId26"/>
    <p:sldId id="2134805736" r:id="rId27"/>
    <p:sldId id="2134805743" r:id="rId28"/>
    <p:sldId id="2134805742" r:id="rId29"/>
    <p:sldId id="2134805731" r:id="rId30"/>
    <p:sldId id="2134805737" r:id="rId31"/>
    <p:sldId id="2134805726" r:id="rId32"/>
    <p:sldId id="2134805728" r:id="rId33"/>
    <p:sldId id="2134805734" r:id="rId34"/>
    <p:sldId id="2134805727" r:id="rId35"/>
    <p:sldId id="2134805721" r:id="rId36"/>
    <p:sldId id="2134805738" r:id="rId37"/>
    <p:sldId id="2134805735" r:id="rId38"/>
    <p:sldId id="2134805729" r:id="rId39"/>
    <p:sldId id="2134805739" r:id="rId40"/>
    <p:sldId id="2134805741" r:id="rId41"/>
    <p:sldId id="2134805740" r:id="rId42"/>
    <p:sldId id="2134805744" r:id="rId43"/>
    <p:sldId id="2134805745" r:id="rId4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END" id="{DE5BB260-CE42-4024-B731-9A9A3BB5636E}">
          <p14:sldIdLst>
            <p14:sldId id="257"/>
            <p14:sldId id="301"/>
            <p14:sldId id="5054"/>
            <p14:sldId id="260"/>
            <p14:sldId id="362"/>
            <p14:sldId id="366"/>
            <p14:sldId id="2076137129"/>
            <p14:sldId id="5079"/>
            <p14:sldId id="5080"/>
            <p14:sldId id="2134805708"/>
            <p14:sldId id="2134805633"/>
            <p14:sldId id="2076137127"/>
          </p14:sldIdLst>
        </p14:section>
        <p14:section name="MIGRATION" id="{9A603BEC-B55F-47B6-8AC7-F7BEBBCECE4F}">
          <p14:sldIdLst>
            <p14:sldId id="2134805717"/>
            <p14:sldId id="2134805748"/>
            <p14:sldId id="2134805746"/>
            <p14:sldId id="2134805747"/>
            <p14:sldId id="2134805733"/>
            <p14:sldId id="2134805723"/>
            <p14:sldId id="2134805724"/>
            <p14:sldId id="2134805725"/>
            <p14:sldId id="2134805722"/>
            <p14:sldId id="2134805719"/>
            <p14:sldId id="2134805720"/>
            <p14:sldId id="2134805732"/>
            <p14:sldId id="2134805730"/>
          </p14:sldIdLst>
        </p14:section>
        <p14:section name="SECURITY" id="{8AC7C4D9-5402-4D94-8A93-7F83AC67AA00}">
          <p14:sldIdLst>
            <p14:sldId id="2134805736"/>
            <p14:sldId id="2134805743"/>
            <p14:sldId id="2134805742"/>
            <p14:sldId id="2134805731"/>
            <p14:sldId id="2134805737"/>
            <p14:sldId id="2134805726"/>
            <p14:sldId id="2134805728"/>
          </p14:sldIdLst>
        </p14:section>
        <p14:section name="HA-DR" id="{EF7D0BD3-A26E-496D-A627-0E31CD1A42F2}">
          <p14:sldIdLst>
            <p14:sldId id="2134805734"/>
            <p14:sldId id="2134805727"/>
            <p14:sldId id="2134805721"/>
            <p14:sldId id="2134805738"/>
          </p14:sldIdLst>
        </p14:section>
        <p14:section name="MONITORING OPTIMIZATION" id="{253A8E5C-7C85-4897-A030-5435C9773542}">
          <p14:sldIdLst>
            <p14:sldId id="2134805735"/>
            <p14:sldId id="2134805729"/>
            <p14:sldId id="2134805739"/>
            <p14:sldId id="2134805741"/>
            <p14:sldId id="2134805740"/>
            <p14:sldId id="2134805744"/>
            <p14:sldId id="21348057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B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07E58B-80CF-43A6-942C-A2831214FCD8}" v="252" dt="2021-08-06T13:48:56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2748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642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6807E58B-80CF-43A6-942C-A2831214FCD8}"/>
    <pc:docChg chg="custSel addSld delSld modSld sldOrd delSection modSection">
      <pc:chgData name="Tim Warner" userId="1d9b2d89684621c1" providerId="LiveId" clId="{6807E58B-80CF-43A6-942C-A2831214FCD8}" dt="2021-08-06T14:02:43.242" v="493"/>
      <pc:docMkLst>
        <pc:docMk/>
      </pc:docMkLst>
      <pc:sldChg chg="modSp mod">
        <pc:chgData name="Tim Warner" userId="1d9b2d89684621c1" providerId="LiveId" clId="{6807E58B-80CF-43A6-942C-A2831214FCD8}" dt="2021-08-06T13:37:49.185" v="49" actId="20577"/>
        <pc:sldMkLst>
          <pc:docMk/>
          <pc:sldMk cId="2005480598" sldId="257"/>
        </pc:sldMkLst>
        <pc:spChg chg="mod">
          <ac:chgData name="Tim Warner" userId="1d9b2d89684621c1" providerId="LiveId" clId="{6807E58B-80CF-43A6-942C-A2831214FCD8}" dt="2021-08-06T13:37:49.185" v="49" actId="20577"/>
          <ac:spMkLst>
            <pc:docMk/>
            <pc:sldMk cId="2005480598" sldId="257"/>
            <ac:spMk id="2" creationId="{00000000-0000-0000-0000-000000000000}"/>
          </ac:spMkLst>
        </pc:spChg>
      </pc:sldChg>
      <pc:sldChg chg="modSp mod modAnim">
        <pc:chgData name="Tim Warner" userId="1d9b2d89684621c1" providerId="LiveId" clId="{6807E58B-80CF-43A6-942C-A2831214FCD8}" dt="2021-08-06T13:40:37.056" v="281" actId="20577"/>
        <pc:sldMkLst>
          <pc:docMk/>
          <pc:sldMk cId="146140643" sldId="260"/>
        </pc:sldMkLst>
        <pc:spChg chg="mod">
          <ac:chgData name="Tim Warner" userId="1d9b2d89684621c1" providerId="LiveId" clId="{6807E58B-80CF-43A6-942C-A2831214FCD8}" dt="2021-08-06T13:40:18.868" v="216" actId="20577"/>
          <ac:spMkLst>
            <pc:docMk/>
            <pc:sldMk cId="146140643" sldId="260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0:37.056" v="281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">
        <pc:chgData name="Tim Warner" userId="1d9b2d89684621c1" providerId="LiveId" clId="{6807E58B-80CF-43A6-942C-A2831214FCD8}" dt="2021-08-06T13:38:08.248" v="63" actId="20577"/>
        <pc:sldMkLst>
          <pc:docMk/>
          <pc:sldMk cId="3651262105" sldId="301"/>
        </pc:sldMkLst>
        <pc:spChg chg="mod">
          <ac:chgData name="Tim Warner" userId="1d9b2d89684621c1" providerId="LiveId" clId="{6807E58B-80CF-43A6-942C-A2831214FCD8}" dt="2021-08-06T13:38:08.248" v="63" actId="20577"/>
          <ac:spMkLst>
            <pc:docMk/>
            <pc:sldMk cId="3651262105" sldId="301"/>
            <ac:spMk id="3" creationId="{510B1FA3-9927-F74A-8D15-783CB3AE14C0}"/>
          </ac:spMkLst>
        </pc:spChg>
      </pc:sldChg>
      <pc:sldChg chg="modSp mod">
        <pc:chgData name="Tim Warner" userId="1d9b2d89684621c1" providerId="LiveId" clId="{6807E58B-80CF-43A6-942C-A2831214FCD8}" dt="2021-08-06T13:40:50.521" v="304" actId="20577"/>
        <pc:sldMkLst>
          <pc:docMk/>
          <pc:sldMk cId="2565182932" sldId="362"/>
        </pc:sldMkLst>
        <pc:spChg chg="mod">
          <ac:chgData name="Tim Warner" userId="1d9b2d89684621c1" providerId="LiveId" clId="{6807E58B-80CF-43A6-942C-A2831214FCD8}" dt="2021-08-06T13:40:50.521" v="304" actId="20577"/>
          <ac:spMkLst>
            <pc:docMk/>
            <pc:sldMk cId="2565182932" sldId="362"/>
            <ac:spMk id="4" creationId="{69BA08CC-D79A-4C96-9AB6-605F8F28BE2C}"/>
          </ac:spMkLst>
        </pc:spChg>
      </pc:sldChg>
      <pc:sldChg chg="modSp">
        <pc:chgData name="Tim Warner" userId="1d9b2d89684621c1" providerId="LiveId" clId="{6807E58B-80CF-43A6-942C-A2831214FCD8}" dt="2021-08-06T13:43:57.504" v="362" actId="20577"/>
        <pc:sldMkLst>
          <pc:docMk/>
          <pc:sldMk cId="876802832" sldId="366"/>
        </pc:sldMkLst>
        <pc:spChg chg="mod">
          <ac:chgData name="Tim Warner" userId="1d9b2d89684621c1" providerId="LiveId" clId="{6807E58B-80CF-43A6-942C-A2831214FCD8}" dt="2021-08-06T13:43:57.504" v="362" actId="20577"/>
          <ac:spMkLst>
            <pc:docMk/>
            <pc:sldMk cId="876802832" sldId="366"/>
            <ac:spMk id="3" creationId="{510B1FA3-9927-F74A-8D15-783CB3AE14C0}"/>
          </ac:spMkLst>
        </pc:spChg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1004932611" sldId="4926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500957797" sldId="4928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645227907" sldId="4929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820319080" sldId="4930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713732701" sldId="4931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893378543" sldId="4932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66313842" sldId="4933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900798816" sldId="4950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646377474" sldId="4991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1220477390" sldId="5027"/>
        </pc:sldMkLst>
      </pc:sldChg>
      <pc:sldChg chg="modSp mod modAnim">
        <pc:chgData name="Tim Warner" userId="1d9b2d89684621c1" providerId="LiveId" clId="{6807E58B-80CF-43A6-942C-A2831214FCD8}" dt="2021-08-06T13:40:21.776" v="219" actId="20577"/>
        <pc:sldMkLst>
          <pc:docMk/>
          <pc:sldMk cId="1257478528" sldId="5054"/>
        </pc:sldMkLst>
        <pc:spChg chg="mod">
          <ac:chgData name="Tim Warner" userId="1d9b2d89684621c1" providerId="LiveId" clId="{6807E58B-80CF-43A6-942C-A2831214FCD8}" dt="2021-08-06T13:40:21.776" v="219" actId="20577"/>
          <ac:spMkLst>
            <pc:docMk/>
            <pc:sldMk cId="1257478528" sldId="5054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0:04.817" v="193" actId="20577"/>
          <ac:spMkLst>
            <pc:docMk/>
            <pc:sldMk cId="1257478528" sldId="5054"/>
            <ac:spMk id="3" creationId="{510B1FA3-9927-F74A-8D15-783CB3AE14C0}"/>
          </ac:spMkLst>
        </pc:spChg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291544579" sldId="5079"/>
        </pc:sldMkLst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621935347" sldId="5080"/>
        </pc:sldMkLst>
      </pc:sldChg>
      <pc:sldChg chg="del">
        <pc:chgData name="Tim Warner" userId="1d9b2d89684621c1" providerId="LiveId" clId="{6807E58B-80CF-43A6-942C-A2831214FCD8}" dt="2021-08-06T13:42:38.091" v="307" actId="47"/>
        <pc:sldMkLst>
          <pc:docMk/>
          <pc:sldMk cId="1615364302" sldId="2076137120"/>
        </pc:sldMkLst>
      </pc:sldChg>
      <pc:sldChg chg="del">
        <pc:chgData name="Tim Warner" userId="1d9b2d89684621c1" providerId="LiveId" clId="{6807E58B-80CF-43A6-942C-A2831214FCD8}" dt="2021-08-06T13:42:38.091" v="307" actId="47"/>
        <pc:sldMkLst>
          <pc:docMk/>
          <pc:sldMk cId="75866080" sldId="2076137121"/>
        </pc:sldMkLst>
      </pc:sldChg>
      <pc:sldChg chg="del">
        <pc:chgData name="Tim Warner" userId="1d9b2d89684621c1" providerId="LiveId" clId="{6807E58B-80CF-43A6-942C-A2831214FCD8}" dt="2021-08-06T13:42:38.091" v="307" actId="47"/>
        <pc:sldMkLst>
          <pc:docMk/>
          <pc:sldMk cId="617776070" sldId="2076137122"/>
        </pc:sldMkLst>
      </pc:sldChg>
      <pc:sldChg chg="addSp delSp modSp mod modAnim">
        <pc:chgData name="Tim Warner" userId="1d9b2d89684621c1" providerId="LiveId" clId="{6807E58B-80CF-43A6-942C-A2831214FCD8}" dt="2021-08-06T13:45:57.714" v="403"/>
        <pc:sldMkLst>
          <pc:docMk/>
          <pc:sldMk cId="4239767478" sldId="2076137124"/>
        </pc:sldMkLst>
        <pc:spChg chg="mod">
          <ac:chgData name="Tim Warner" userId="1d9b2d89684621c1" providerId="LiveId" clId="{6807E58B-80CF-43A6-942C-A2831214FCD8}" dt="2021-08-06T13:44:24.392" v="380" actId="20577"/>
          <ac:spMkLst>
            <pc:docMk/>
            <pc:sldMk cId="4239767478" sldId="2076137124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4:54.768" v="395" actId="20577"/>
          <ac:spMkLst>
            <pc:docMk/>
            <pc:sldMk cId="4239767478" sldId="2076137124"/>
            <ac:spMk id="5" creationId="{A7868B3B-AB36-45F4-A57F-858451EC8B5D}"/>
          </ac:spMkLst>
        </pc:spChg>
        <pc:spChg chg="add del mod">
          <ac:chgData name="Tim Warner" userId="1d9b2d89684621c1" providerId="LiveId" clId="{6807E58B-80CF-43A6-942C-A2831214FCD8}" dt="2021-08-06T13:45:48.374" v="399" actId="478"/>
          <ac:spMkLst>
            <pc:docMk/>
            <pc:sldMk cId="4239767478" sldId="2076137124"/>
            <ac:spMk id="9" creationId="{26A0CF16-024D-4796-9F08-E1D340FF441A}"/>
          </ac:spMkLst>
        </pc:spChg>
        <pc:picChg chg="add del mod">
          <ac:chgData name="Tim Warner" userId="1d9b2d89684621c1" providerId="LiveId" clId="{6807E58B-80CF-43A6-942C-A2831214FCD8}" dt="2021-08-06T13:45:48.374" v="399" actId="478"/>
          <ac:picMkLst>
            <pc:docMk/>
            <pc:sldMk cId="4239767478" sldId="2076137124"/>
            <ac:picMk id="6" creationId="{1FC11969-A2F1-4470-9B3F-B930F6AE7D5D}"/>
          </ac:picMkLst>
        </pc:picChg>
        <pc:picChg chg="add mod">
          <ac:chgData name="Tim Warner" userId="1d9b2d89684621c1" providerId="LiveId" clId="{6807E58B-80CF-43A6-942C-A2831214FCD8}" dt="2021-08-06T13:45:55.426" v="402" actId="1076"/>
          <ac:picMkLst>
            <pc:docMk/>
            <pc:sldMk cId="4239767478" sldId="2076137124"/>
            <ac:picMk id="1026" creationId="{D7EB0B42-FAC4-4BAF-A433-F884540672AE}"/>
          </ac:picMkLst>
        </pc:picChg>
      </pc:sldChg>
      <pc:sldChg chg="del">
        <pc:chgData name="Tim Warner" userId="1d9b2d89684621c1" providerId="LiveId" clId="{6807E58B-80CF-43A6-942C-A2831214FCD8}" dt="2021-08-06T13:43:00.410" v="311" actId="47"/>
        <pc:sldMkLst>
          <pc:docMk/>
          <pc:sldMk cId="1574172123" sldId="2076137126"/>
        </pc:sldMkLst>
      </pc:sldChg>
      <pc:sldChg chg="modSp mod">
        <pc:chgData name="Tim Warner" userId="1d9b2d89684621c1" providerId="LiveId" clId="{6807E58B-80CF-43A6-942C-A2831214FCD8}" dt="2021-08-06T13:43:26.940" v="332" actId="20577"/>
        <pc:sldMkLst>
          <pc:docMk/>
          <pc:sldMk cId="1900369638" sldId="2076137127"/>
        </pc:sldMkLst>
        <pc:spChg chg="mod">
          <ac:chgData name="Tim Warner" userId="1d9b2d89684621c1" providerId="LiveId" clId="{6807E58B-80CF-43A6-942C-A2831214FCD8}" dt="2021-08-06T13:43:26.940" v="332" actId="20577"/>
          <ac:spMkLst>
            <pc:docMk/>
            <pc:sldMk cId="1900369638" sldId="2076137127"/>
            <ac:spMk id="3" creationId="{510B1FA3-9927-F74A-8D15-783CB3AE14C0}"/>
          </ac:spMkLst>
        </pc:spChg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401580132" sldId="2076137129"/>
        </pc:sldMkLst>
      </pc:sldChg>
      <pc:sldChg chg="modSp mod">
        <pc:chgData name="Tim Warner" userId="1d9b2d89684621c1" providerId="LiveId" clId="{6807E58B-80CF-43A6-942C-A2831214FCD8}" dt="2021-08-06T13:46:34.271" v="463" actId="20577"/>
        <pc:sldMkLst>
          <pc:docMk/>
          <pc:sldMk cId="2439273039" sldId="2076137134"/>
        </pc:sldMkLst>
        <pc:spChg chg="mod">
          <ac:chgData name="Tim Warner" userId="1d9b2d89684621c1" providerId="LiveId" clId="{6807E58B-80CF-43A6-942C-A2831214FCD8}" dt="2021-08-06T13:46:14.583" v="422" actId="20577"/>
          <ac:spMkLst>
            <pc:docMk/>
            <pc:sldMk cId="2439273039" sldId="2076137134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6:34.271" v="463" actId="20577"/>
          <ac:spMkLst>
            <pc:docMk/>
            <pc:sldMk cId="2439273039" sldId="2076137134"/>
            <ac:spMk id="5" creationId="{A7868B3B-AB36-45F4-A57F-858451EC8B5D}"/>
          </ac:spMkLst>
        </pc:spChg>
      </pc:sldChg>
      <pc:sldChg chg="add">
        <pc:chgData name="Tim Warner" userId="1d9b2d89684621c1" providerId="LiveId" clId="{6807E58B-80CF-43A6-942C-A2831214FCD8}" dt="2021-08-06T13:42:58.004" v="310"/>
        <pc:sldMkLst>
          <pc:docMk/>
          <pc:sldMk cId="3601485224" sldId="2076137170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347164428" sldId="2134805615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574022323" sldId="2134805616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87421303" sldId="2134805617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948406722" sldId="2134805618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421001137" sldId="2134805619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738883575" sldId="2134805620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299706129" sldId="2134805621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4229262887" sldId="2134805622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3384128727" sldId="2134805623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927977601" sldId="2134805624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85727546" sldId="2134805625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238445879" sldId="2134805626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587988589" sldId="2134805627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984196421" sldId="2134805628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991343468" sldId="2134805629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3693837431" sldId="2134805630"/>
        </pc:sldMkLst>
      </pc:sldChg>
      <pc:sldChg chg="ord">
        <pc:chgData name="Tim Warner" userId="1d9b2d89684621c1" providerId="LiveId" clId="{6807E58B-80CF-43A6-942C-A2831214FCD8}" dt="2021-08-06T13:48:53.791" v="465"/>
        <pc:sldMkLst>
          <pc:docMk/>
          <pc:sldMk cId="2864057274" sldId="2134805633"/>
        </pc:sldMkLst>
      </pc:sldChg>
      <pc:sldChg chg="del">
        <pc:chgData name="Tim Warner" userId="1d9b2d89684621c1" providerId="LiveId" clId="{6807E58B-80CF-43A6-942C-A2831214FCD8}" dt="2021-08-06T13:41:50.263" v="305" actId="47"/>
        <pc:sldMkLst>
          <pc:docMk/>
          <pc:sldMk cId="2560328041" sldId="2134805638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925836681" sldId="2134805640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148074545" sldId="2134805641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62460246" sldId="2134805642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4213933953" sldId="2134805643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204772189" sldId="2134805644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630766798" sldId="2134805645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952602006" sldId="2134805646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236065762" sldId="2134805647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29320558" sldId="2134805648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519563008" sldId="2134805649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635974992" sldId="2134805650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509181858" sldId="2134805651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41706816" sldId="2134805652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556280464" sldId="2134805654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942975309" sldId="2134805655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302878321" sldId="2134805656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798925452" sldId="2134805657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2497469" sldId="2134805658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54467619" sldId="2134805659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4212838836" sldId="2134805689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124526393" sldId="2134805690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1865861643" sldId="2134805691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65652790" sldId="2134805692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206646883" sldId="2134805693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2915157536" sldId="2134805694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599156606" sldId="2134805695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727102944" sldId="2134805696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490990664" sldId="2134805697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793778641" sldId="2134805698"/>
        </pc:sldMkLst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387338487" sldId="2134805708"/>
        </pc:sldMkLst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1615364302" sldId="2134805709"/>
        </pc:sldMkLst>
      </pc:sldChg>
      <pc:sldChg chg="addSp delSp modSp add mod">
        <pc:chgData name="Tim Warner" userId="1d9b2d89684621c1" providerId="LiveId" clId="{6807E58B-80CF-43A6-942C-A2831214FCD8}" dt="2021-08-06T13:49:44.919" v="484" actId="1076"/>
        <pc:sldMkLst>
          <pc:docMk/>
          <pc:sldMk cId="1961262840" sldId="2134805709"/>
        </pc:sldMkLst>
        <pc:spChg chg="mod">
          <ac:chgData name="Tim Warner" userId="1d9b2d89684621c1" providerId="LiveId" clId="{6807E58B-80CF-43A6-942C-A2831214FCD8}" dt="2021-08-06T13:48:59.630" v="473" actId="20577"/>
          <ac:spMkLst>
            <pc:docMk/>
            <pc:sldMk cId="1961262840" sldId="2134805709"/>
            <ac:spMk id="2" creationId="{60D6FF0D-D467-EE4C-989B-7615159F74FA}"/>
          </ac:spMkLst>
        </pc:spChg>
        <pc:spChg chg="mod ord">
          <ac:chgData name="Tim Warner" userId="1d9b2d89684621c1" providerId="LiveId" clId="{6807E58B-80CF-43A6-942C-A2831214FCD8}" dt="2021-08-06T13:49:44.919" v="484" actId="1076"/>
          <ac:spMkLst>
            <pc:docMk/>
            <pc:sldMk cId="1961262840" sldId="2134805709"/>
            <ac:spMk id="8" creationId="{2BC6733C-92E2-4DB1-9AD4-E7C4F3536E6B}"/>
          </ac:spMkLst>
        </pc:spChg>
        <pc:picChg chg="del">
          <ac:chgData name="Tim Warner" userId="1d9b2d89684621c1" providerId="LiveId" clId="{6807E58B-80CF-43A6-942C-A2831214FCD8}" dt="2021-08-06T13:49:26.470" v="475" actId="478"/>
          <ac:picMkLst>
            <pc:docMk/>
            <pc:sldMk cId="1961262840" sldId="2134805709"/>
            <ac:picMk id="4" creationId="{81913D2D-19FA-4EEB-8B71-AB2C76EAF4AE}"/>
          </ac:picMkLst>
        </pc:picChg>
        <pc:picChg chg="add mod">
          <ac:chgData name="Tim Warner" userId="1d9b2d89684621c1" providerId="LiveId" clId="{6807E58B-80CF-43A6-942C-A2831214FCD8}" dt="2021-08-06T13:49:32.662" v="481" actId="1076"/>
          <ac:picMkLst>
            <pc:docMk/>
            <pc:sldMk cId="1961262840" sldId="2134805709"/>
            <ac:picMk id="5" creationId="{CAB8F987-B0F5-4A9F-BC06-896E1602B040}"/>
          </ac:picMkLst>
        </pc:picChg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4110677630" sldId="2134805710"/>
        </pc:sldMkLst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4247517948" sldId="2134805711"/>
        </pc:sldMkLst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274264513" sldId="2134805712"/>
        </pc:sldMkLst>
      </pc:sldChg>
    </pc:docChg>
  </pc:docChgLst>
  <pc:docChgLst>
    <pc:chgData name="Tim Warner" userId="1d9b2d89684621c1" providerId="LiveId" clId="{9F73F57A-0633-4802-ACB2-FC1E0620B117}"/>
    <pc:docChg chg="addSld modSld addSection modSection">
      <pc:chgData name="Tim Warner" userId="1d9b2d89684621c1" providerId="LiveId" clId="{9F73F57A-0633-4802-ACB2-FC1E0620B117}" dt="2021-08-04T14:58:27.497" v="2"/>
      <pc:docMkLst>
        <pc:docMk/>
      </pc:docMkLst>
      <pc:sldChg chg="add">
        <pc:chgData name="Tim Warner" userId="1d9b2d89684621c1" providerId="LiveId" clId="{9F73F57A-0633-4802-ACB2-FC1E0620B117}" dt="2021-08-04T14:58:27.497" v="2"/>
        <pc:sldMkLst>
          <pc:docMk/>
          <pc:sldMk cId="1299523231" sldId="36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743478357" sldId="37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4703522" sldId="318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53977491" sldId="320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77458012" sldId="321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38721278" sldId="321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08050010" sldId="322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306811153" sldId="322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98277832" sldId="323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722238553" sldId="323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725455" sldId="323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81040706" sldId="496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765109930" sldId="504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077386850" sldId="504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815499961" sldId="504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26885365" sldId="504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15990123" sldId="207613713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925836681" sldId="213480564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148074545" sldId="213480564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62460246" sldId="213480564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213933953" sldId="213480564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204772189" sldId="213480564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630766798" sldId="213480564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952602006" sldId="213480564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236065762" sldId="213480564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29320558" sldId="213480564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19563008" sldId="213480564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635974992" sldId="213480565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09181858" sldId="213480565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1706816" sldId="213480565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83908623" sldId="213480565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556280464" sldId="213480565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942975309" sldId="213480565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02878321" sldId="213480565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798925452" sldId="213480565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497469" sldId="213480565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54467619" sldId="213480565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039176709" sldId="213480566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39719098" sldId="213480566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696216102" sldId="213480566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304381750" sldId="213480566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426489779" sldId="213480566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96903704" sldId="213480566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13654646" sldId="213480566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40809279" sldId="213480566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937290945" sldId="213480566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400563490" sldId="213480566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8297986" sldId="213480567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828702299" sldId="213480567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06770219" sldId="213480567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021141435" sldId="213480567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65127262" sldId="213480567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77095625" sldId="213480567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030227937" sldId="213480567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05465559" sldId="213480567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635728150" sldId="213480567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468485600" sldId="213480567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981042994" sldId="213480568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195390849" sldId="213480568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7916491" sldId="213480568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45813210" sldId="213480568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66666289" sldId="213480568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57505050" sldId="213480568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429709626" sldId="213480568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969789616" sldId="213480568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188875758" sldId="213480568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212838836" sldId="213480568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4526393" sldId="213480569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65861643" sldId="213480569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65652790" sldId="213480569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06646883" sldId="213480569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915157536" sldId="213480569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99156606" sldId="213480569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27102944" sldId="213480569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90990664" sldId="213480569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93778641" sldId="213480569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18302466" sldId="213480569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014624722" sldId="213480570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645466285" sldId="213480570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260341035" sldId="213480570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028256811" sldId="213480570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345605633" sldId="213480570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31880222" sldId="213480570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834346246" sldId="213480570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29852395" sldId="213480570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Sun, 8/15/2021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983" y="465321"/>
            <a:ext cx="850786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8555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Sun, 8/15/2021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9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458433" cy="900905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Microsoft SQL Server to Microsoft Azure Training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4E3F33-1A16-4FD0-98F4-0F415D761896}"/>
              </a:ext>
            </a:extLst>
          </p:cNvPr>
          <p:cNvGrpSpPr/>
          <p:nvPr/>
        </p:nvGrpSpPr>
        <p:grpSpPr>
          <a:xfrm>
            <a:off x="3857625" y="1747138"/>
            <a:ext cx="4832245" cy="2081912"/>
            <a:chOff x="3857625" y="1747138"/>
            <a:chExt cx="4832245" cy="2081912"/>
          </a:xfrm>
        </p:grpSpPr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62A25DB1-F9BA-4279-AAF2-3AD5DA07F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7625" y="1747138"/>
              <a:ext cx="2574732" cy="208191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D50E2E8-938C-48C0-B9DD-3B3753F61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66559" y="1905739"/>
              <a:ext cx="1923311" cy="1923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A699442-3B35-461B-9C6D-11BDB4FC7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76" y="877454"/>
            <a:ext cx="6722647" cy="3437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4C9215-2903-CA4C-BBA1-92C0CD00DBE9}"/>
              </a:ext>
            </a:extLst>
          </p:cNvPr>
          <p:cNvSpPr txBox="1"/>
          <p:nvPr/>
        </p:nvSpPr>
        <p:spPr>
          <a:xfrm>
            <a:off x="3393580" y="1343876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DP-300</a:t>
            </a:r>
          </a:p>
        </p:txBody>
      </p:sp>
      <p:pic>
        <p:nvPicPr>
          <p:cNvPr id="8" name="Picture 2" descr="Microsoft Certified: Azure Database Administrator Associate">
            <a:extLst>
              <a:ext uri="{FF2B5EF4-FFF2-40B4-BE49-F238E27FC236}">
                <a16:creationId xmlns:a16="http://schemas.microsoft.com/office/drawing/2014/main" id="{9B272224-5D34-42AF-A283-65CE68D44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380" y="78582"/>
            <a:ext cx="1068705" cy="106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057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sqlazure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2" descr="Microsoft Certified: Azure Database Administrator Associate">
            <a:extLst>
              <a:ext uri="{FF2B5EF4-FFF2-40B4-BE49-F238E27FC236}">
                <a16:creationId xmlns:a16="http://schemas.microsoft.com/office/drawing/2014/main" id="{FE2C3943-9A56-4CFF-A45C-50BD2D69B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0" y="2037397"/>
            <a:ext cx="1068705" cy="106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Server Migration to Azure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D3F0FC-54E1-431E-BEC5-70615CF9D8DE}"/>
              </a:ext>
            </a:extLst>
          </p:cNvPr>
          <p:cNvSpPr/>
          <p:nvPr/>
        </p:nvSpPr>
        <p:spPr>
          <a:xfrm>
            <a:off x="6229350" y="3492500"/>
            <a:ext cx="2914650" cy="165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28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SQL Server History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50E47F6-932D-453B-B782-4FB3B48B9457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</a:t>
            </a:r>
            <a:r>
              <a:rPr lang="en-US" sz="1400" dirty="0" err="1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tqn</a:t>
            </a: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EFB356-ED46-4D0C-92A4-303017721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42" y="593271"/>
            <a:ext cx="4935916" cy="433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16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SQL Azure (2010)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50E47F6-932D-453B-B782-4FB3B48B9457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  </a:t>
            </a:r>
          </a:p>
        </p:txBody>
      </p: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45744559-226F-434E-8DBC-543516CE7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492" y="650875"/>
            <a:ext cx="523875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812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Evolution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50E47F6-932D-453B-B782-4FB3B48B9457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 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9E4638-071C-4118-86C5-F1E9360DD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62" y="728663"/>
            <a:ext cx="6111875" cy="406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496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Migration Options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50E47F6-932D-453B-B782-4FB3B48B9457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  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1FCEF4-CD14-4269-A0C3-8B6EDE428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912" y="602791"/>
            <a:ext cx="7324176" cy="415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33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in Azure VM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A90ECFF4-51A9-455D-8F46-B9A655D3447F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</a:t>
            </a:r>
            <a:r>
              <a:rPr lang="en-US" sz="1400" dirty="0" err="1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bkm</a:t>
            </a: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</a:t>
            </a:r>
          </a:p>
        </p:txBody>
      </p:sp>
      <p:pic>
        <p:nvPicPr>
          <p:cNvPr id="9218" name="Picture 2" descr="Availability Group">
            <a:extLst>
              <a:ext uri="{FF2B5EF4-FFF2-40B4-BE49-F238E27FC236}">
                <a16:creationId xmlns:a16="http://schemas.microsoft.com/office/drawing/2014/main" id="{0A186B98-346F-4942-B29A-E32B0C645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847725"/>
            <a:ext cx="5981700" cy="375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86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Database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626D94A-EDC9-4B1B-9126-AE9384D927A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timw.info/73e  </a:t>
            </a:r>
          </a:p>
        </p:txBody>
      </p:sp>
      <p:pic>
        <p:nvPicPr>
          <p:cNvPr id="8194" name="Picture 2" descr="Database migration paths in Azure">
            <a:extLst>
              <a:ext uri="{FF2B5EF4-FFF2-40B4-BE49-F238E27FC236}">
                <a16:creationId xmlns:a16="http://schemas.microsoft.com/office/drawing/2014/main" id="{4504143E-1981-4F06-897D-5273BE47A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233" y="727467"/>
            <a:ext cx="6595533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178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6"/>
            <a:ext cx="4133054" cy="2862083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094" y="1418201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9A0E9D2-5BCB-4A64-B4BA-7F08A96CD89D}"/>
              </a:ext>
            </a:extLst>
          </p:cNvPr>
          <p:cNvGrpSpPr/>
          <p:nvPr/>
        </p:nvGrpSpPr>
        <p:grpSpPr>
          <a:xfrm>
            <a:off x="46240" y="1304448"/>
            <a:ext cx="1068705" cy="2534604"/>
            <a:chOff x="46240" y="881062"/>
            <a:chExt cx="1068705" cy="2534604"/>
          </a:xfrm>
        </p:grpSpPr>
        <p:pic>
          <p:nvPicPr>
            <p:cNvPr id="1026" name="Picture 2" descr="Image result for microsoft mvp logo">
              <a:extLst>
                <a:ext uri="{FF2B5EF4-FFF2-40B4-BE49-F238E27FC236}">
                  <a16:creationId xmlns:a16="http://schemas.microsoft.com/office/drawing/2014/main" id="{85B2107A-E062-439D-8C3B-70BE3E8D3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256" y="881062"/>
              <a:ext cx="828675" cy="1381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Microsoft Certified: Azure Database Administrator Associate">
              <a:extLst>
                <a:ext uri="{FF2B5EF4-FFF2-40B4-BE49-F238E27FC236}">
                  <a16:creationId xmlns:a16="http://schemas.microsoft.com/office/drawing/2014/main" id="{8AE80BAC-E6F4-4145-B81D-C422939859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40" y="2346961"/>
              <a:ext cx="1068705" cy="1068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DB Managed Instance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28D95E59-C447-4CD4-B95B-F6BDF4095A03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timw.info/x2t  </a:t>
            </a:r>
          </a:p>
        </p:txBody>
      </p:sp>
      <p:pic>
        <p:nvPicPr>
          <p:cNvPr id="5122" name="Picture 2" descr="Entities in connectivity architecture">
            <a:extLst>
              <a:ext uri="{FF2B5EF4-FFF2-40B4-BE49-F238E27FC236}">
                <a16:creationId xmlns:a16="http://schemas.microsoft.com/office/drawing/2014/main" id="{D92715BE-2EE3-4607-B278-49186D623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558053"/>
            <a:ext cx="7893050" cy="41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129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SQL Pool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4592DE95-AF9A-43A5-A167-24D28276826B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timw.info/2je  </a:t>
            </a:r>
          </a:p>
        </p:txBody>
      </p:sp>
      <p:pic>
        <p:nvPicPr>
          <p:cNvPr id="7170" name="Picture 2" descr="Synapse SQL architecture">
            <a:extLst>
              <a:ext uri="{FF2B5EF4-FFF2-40B4-BE49-F238E27FC236}">
                <a16:creationId xmlns:a16="http://schemas.microsoft.com/office/drawing/2014/main" id="{A411F422-B08C-49FA-BEFC-51100D5DE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875739"/>
            <a:ext cx="8185150" cy="366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998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Stretch Database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59E52A4-276A-46AD-80D5-1489B1DF3720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</a:t>
            </a:r>
            <a:r>
              <a:rPr lang="en-US" sz="1400" dirty="0" err="1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ltn</a:t>
            </a: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</a:t>
            </a:r>
          </a:p>
        </p:txBody>
      </p:sp>
      <p:pic>
        <p:nvPicPr>
          <p:cNvPr id="6146" name="Picture 2" descr="Stretch database overview">
            <a:extLst>
              <a:ext uri="{FF2B5EF4-FFF2-40B4-BE49-F238E27FC236}">
                <a16:creationId xmlns:a16="http://schemas.microsoft.com/office/drawing/2014/main" id="{60E1514D-0207-427E-AE38-CAAB37D19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379" y="560553"/>
            <a:ext cx="5123242" cy="435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221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 Sync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93876AC-1024-466A-9354-CF0DC940C6EB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timw.info/9qn </a:t>
            </a:r>
          </a:p>
        </p:txBody>
      </p:sp>
      <p:pic>
        <p:nvPicPr>
          <p:cNvPr id="4098" name="Picture 2" descr="Sync data between databases">
            <a:extLst>
              <a:ext uri="{FF2B5EF4-FFF2-40B4-BE49-F238E27FC236}">
                <a16:creationId xmlns:a16="http://schemas.microsoft.com/office/drawing/2014/main" id="{7950BBE5-60AB-41BA-BC3E-6273A3CC7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1" y="825499"/>
            <a:ext cx="7548178" cy="372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137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DB Migration Process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E8D1408-6498-44F6-B773-16191475D50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timw.info/3u7 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F8E426-6172-43B4-B7D1-D5E7F445E59D}"/>
              </a:ext>
            </a:extLst>
          </p:cNvPr>
          <p:cNvGrpSpPr/>
          <p:nvPr/>
        </p:nvGrpSpPr>
        <p:grpSpPr>
          <a:xfrm>
            <a:off x="706718" y="698500"/>
            <a:ext cx="7510732" cy="4101132"/>
            <a:chOff x="706718" y="698500"/>
            <a:chExt cx="7510732" cy="4101132"/>
          </a:xfrm>
        </p:grpSpPr>
        <p:pic>
          <p:nvPicPr>
            <p:cNvPr id="11266" name="Picture 2" descr="VSSSDT migration diagram">
              <a:extLst>
                <a:ext uri="{FF2B5EF4-FFF2-40B4-BE49-F238E27FC236}">
                  <a16:creationId xmlns:a16="http://schemas.microsoft.com/office/drawing/2014/main" id="{DCE001EE-DB12-4495-A7FB-85AC22C767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549" y="698500"/>
              <a:ext cx="7290901" cy="4101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Background pattern&#10;&#10;Description automatically generated with low confidence">
              <a:extLst>
                <a:ext uri="{FF2B5EF4-FFF2-40B4-BE49-F238E27FC236}">
                  <a16:creationId xmlns:a16="http://schemas.microsoft.com/office/drawing/2014/main" id="{C5C3DA8F-7581-458F-A61E-53347C44A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718" y="698500"/>
              <a:ext cx="5471831" cy="560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8184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Migration Service (DMS)</a:t>
            </a:r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5399360D-BB43-4177-8F0D-65586AD53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763702"/>
            <a:ext cx="8553450" cy="388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47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SQL Database Data Security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D3F0FC-54E1-431E-BEC5-70615CF9D8DE}"/>
              </a:ext>
            </a:extLst>
          </p:cNvPr>
          <p:cNvSpPr/>
          <p:nvPr/>
        </p:nvSpPr>
        <p:spPr>
          <a:xfrm>
            <a:off x="6229350" y="3492500"/>
            <a:ext cx="2914650" cy="165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69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Firewall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E8D1408-6498-44F6-B773-16191475D50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</a:t>
            </a:r>
          </a:p>
        </p:txBody>
      </p:sp>
      <p:pic>
        <p:nvPicPr>
          <p:cNvPr id="2050" name="Picture 2" descr="Firewall configuration diagram">
            <a:extLst>
              <a:ext uri="{FF2B5EF4-FFF2-40B4-BE49-F238E27FC236}">
                <a16:creationId xmlns:a16="http://schemas.microsoft.com/office/drawing/2014/main" id="{BD25808D-3F1B-41FC-9FEF-5DEFE1ECA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552" y="730250"/>
            <a:ext cx="3043061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10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E8D1408-6498-44F6-B773-16191475D50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timw.info/055 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990ECDD2-CCD7-49D4-B70E-B110F7407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093" y="698500"/>
            <a:ext cx="4009813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80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E8D1408-6498-44F6-B773-16191475D50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timw.info/055 </a:t>
            </a:r>
          </a:p>
        </p:txBody>
      </p:sp>
      <p:pic>
        <p:nvPicPr>
          <p:cNvPr id="10242" name="Picture 2" descr="Diagram of connectivity options">
            <a:extLst>
              <a:ext uri="{FF2B5EF4-FFF2-40B4-BE49-F238E27FC236}">
                <a16:creationId xmlns:a16="http://schemas.microsoft.com/office/drawing/2014/main" id="{37834122-C178-4987-AB8F-B4FCCCE03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71" y="669091"/>
            <a:ext cx="6995057" cy="402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545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Microsoft Azure SQL Database Hosting Options</a:t>
            </a:r>
          </a:p>
          <a:p>
            <a:r>
              <a:rPr lang="en-US" dirty="0"/>
              <a:t>SQL Server to Azure Migration</a:t>
            </a:r>
          </a:p>
          <a:p>
            <a:r>
              <a:rPr lang="en-US" dirty="0"/>
              <a:t>Configure Database Security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TDE with CMK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D65CC62-46FB-48D0-8F25-5D58D0B0EE65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timw.info/jaw  </a:t>
            </a:r>
          </a:p>
        </p:txBody>
      </p:sp>
      <p:pic>
        <p:nvPicPr>
          <p:cNvPr id="12290" name="Picture 2" descr="Setup and functioning of the customer-managed TDE">
            <a:extLst>
              <a:ext uri="{FF2B5EF4-FFF2-40B4-BE49-F238E27FC236}">
                <a16:creationId xmlns:a16="http://schemas.microsoft.com/office/drawing/2014/main" id="{E2D9D39B-4467-4ACC-88CD-174CBFCDA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629" y="720349"/>
            <a:ext cx="6340475" cy="370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336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Data Masking (DDM)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50E47F6-932D-453B-B782-4FB3B48B9457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timw.info/g0d  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09AB8C3-3654-48C5-AA5B-AB7934A71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76" y="832473"/>
            <a:ext cx="8152381" cy="3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12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E80164F-4F1E-48F1-BC52-D30882E43A2A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</a:t>
            </a:r>
            <a:r>
              <a:rPr lang="en-US" sz="1400" dirty="0" err="1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qkg</a:t>
            </a: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 </a:t>
            </a:r>
          </a:p>
        </p:txBody>
      </p:sp>
      <p:pic>
        <p:nvPicPr>
          <p:cNvPr id="13314" name="Picture 2" descr="thumbnail image 1 of blog post titled &#10; &#10; &#10;  &#10; &#10; &#10; &#10;    &#10;  &#10;   &#10;    &#10;      &#10;       Enabling Confidential Computing with Always Encrypted using Enclaves (Early Access Preview)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385D8782-31E2-4CE5-BC25-D11864AE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9500"/>
            <a:ext cx="9144000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132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SQL Database High Availability &amp; Disaster Recovery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D3F0FC-54E1-431E-BEC5-70615CF9D8DE}"/>
              </a:ext>
            </a:extLst>
          </p:cNvPr>
          <p:cNvSpPr/>
          <p:nvPr/>
        </p:nvSpPr>
        <p:spPr>
          <a:xfrm>
            <a:off x="6229350" y="3492500"/>
            <a:ext cx="2914650" cy="165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02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Active Geo-Replication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1B49FF2-82CA-4830-80EC-5E871AE85B2E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timw.info/be4  </a:t>
            </a:r>
          </a:p>
        </p:txBody>
      </p:sp>
      <p:pic>
        <p:nvPicPr>
          <p:cNvPr id="3074" name="Picture 2" descr="active geo-replication">
            <a:extLst>
              <a:ext uri="{FF2B5EF4-FFF2-40B4-BE49-F238E27FC236}">
                <a16:creationId xmlns:a16="http://schemas.microsoft.com/office/drawing/2014/main" id="{A73F8D42-0101-43EA-B67E-49BEED93E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750" y="560553"/>
            <a:ext cx="6118500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00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Failover Groups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359E171E-3DC4-459F-B0B6-A18543914141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timw.info/2vl  </a:t>
            </a:r>
          </a:p>
        </p:txBody>
      </p:sp>
      <p:pic>
        <p:nvPicPr>
          <p:cNvPr id="15362" name="Picture 2" descr="Diagram shows a typical configuration of a geo-redundant cloud application using multiple databases and auto-failover group.">
            <a:extLst>
              <a:ext uri="{FF2B5EF4-FFF2-40B4-BE49-F238E27FC236}">
                <a16:creationId xmlns:a16="http://schemas.microsoft.com/office/drawing/2014/main" id="{A350529C-6200-43EF-9F5B-4B5120149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477" y="852880"/>
            <a:ext cx="6033045" cy="365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163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Backup and Restore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4CA147E-2D8B-4B49-8FF3-193934E6F570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timw.info/78a  </a:t>
            </a:r>
          </a:p>
        </p:txBody>
      </p:sp>
      <p:pic>
        <p:nvPicPr>
          <p:cNvPr id="18434" name="Picture 2" descr="Point-in-time recovery ">
            <a:extLst>
              <a:ext uri="{FF2B5EF4-FFF2-40B4-BE49-F238E27FC236}">
                <a16:creationId xmlns:a16="http://schemas.microsoft.com/office/drawing/2014/main" id="{C5615B0B-726F-46BC-B5A8-841A88FAC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825499"/>
            <a:ext cx="7632700" cy="376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837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SQL Database Monitoring and Optimization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D3F0FC-54E1-431E-BEC5-70615CF9D8DE}"/>
              </a:ext>
            </a:extLst>
          </p:cNvPr>
          <p:cNvSpPr/>
          <p:nvPr/>
        </p:nvSpPr>
        <p:spPr>
          <a:xfrm>
            <a:off x="6229350" y="3492500"/>
            <a:ext cx="2914650" cy="165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20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Pool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32E1114-27A9-46B0-8776-635A5801304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timw.info/7y9   </a:t>
            </a:r>
          </a:p>
        </p:txBody>
      </p:sp>
      <p:pic>
        <p:nvPicPr>
          <p:cNvPr id="16386" name="Picture 2" descr="Elastic Database Pool Architecture">
            <a:extLst>
              <a:ext uri="{FF2B5EF4-FFF2-40B4-BE49-F238E27FC236}">
                <a16:creationId xmlns:a16="http://schemas.microsoft.com/office/drawing/2014/main" id="{ED0D3807-70B8-4822-94A7-37A9B0424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17" y="835477"/>
            <a:ext cx="7302500" cy="391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07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 VNet Integration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32E1114-27A9-46B0-8776-635A5801304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</a:t>
            </a:r>
            <a:r>
              <a:rPr lang="en-US" sz="1400" dirty="0" err="1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kkn</a:t>
            </a: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  </a:t>
            </a:r>
          </a:p>
        </p:txBody>
      </p:sp>
      <p:pic>
        <p:nvPicPr>
          <p:cNvPr id="17410" name="Picture 2" descr="Regional VNet Integration architecture">
            <a:extLst>
              <a:ext uri="{FF2B5EF4-FFF2-40B4-BE49-F238E27FC236}">
                <a16:creationId xmlns:a16="http://schemas.microsoft.com/office/drawing/2014/main" id="{707E1DEF-F7D9-4E67-8FD5-77EF59BD3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50" y="1163638"/>
            <a:ext cx="8725100" cy="260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3DCDD47-636B-441A-9C49-F0866A8651A6}"/>
              </a:ext>
            </a:extLst>
          </p:cNvPr>
          <p:cNvSpPr/>
          <p:nvPr/>
        </p:nvSpPr>
        <p:spPr>
          <a:xfrm>
            <a:off x="3117850" y="1263650"/>
            <a:ext cx="159385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way</a:t>
            </a:r>
          </a:p>
        </p:txBody>
      </p:sp>
    </p:spTree>
    <p:extLst>
      <p:ext uri="{BB962C8B-B14F-4D97-AF65-F5344CB8AC3E}">
        <p14:creationId xmlns:p14="http://schemas.microsoft.com/office/powerpoint/2010/main" val="414247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Configure Azure SQL Database High Availability and Disaster Recovery</a:t>
            </a:r>
          </a:p>
          <a:p>
            <a:r>
              <a:rPr lang="en-US" dirty="0"/>
              <a:t>Monitor and Optimize Azure SQL Server</a:t>
            </a:r>
          </a:p>
          <a:p>
            <a:r>
              <a:rPr lang="en-US" dirty="0" err="1"/>
              <a:t>Integate</a:t>
            </a:r>
            <a:r>
              <a:rPr lang="en-US" dirty="0"/>
              <a:t> Azure SQL Server throughout Azure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DB Pricing Models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32E1114-27A9-46B0-8776-635A5801304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294AA7-36F4-4280-AF24-F9901A19E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152525"/>
            <a:ext cx="55626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143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DB Reserved Capacity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32E1114-27A9-46B0-8776-635A5801304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5A0E5-391E-491A-999C-F4A4B70F1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744895"/>
            <a:ext cx="7321550" cy="385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94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32E1114-27A9-46B0-8776-635A5801304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</a:t>
            </a:r>
          </a:p>
        </p:txBody>
      </p:sp>
      <p:pic>
        <p:nvPicPr>
          <p:cNvPr id="4100" name="Picture 4" descr="Diagram that shows an overview of Azure Monitor Logs.">
            <a:extLst>
              <a:ext uri="{FF2B5EF4-FFF2-40B4-BE49-F238E27FC236}">
                <a16:creationId xmlns:a16="http://schemas.microsoft.com/office/drawing/2014/main" id="{09D8518F-10CC-4CE7-B3CB-097EEA2D9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09" y="1035050"/>
            <a:ext cx="8063782" cy="321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467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32E1114-27A9-46B0-8776-635A5801304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E32ABFDC-58E5-46B2-9BF0-F55D6F3C9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7" y="780852"/>
            <a:ext cx="6870700" cy="378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671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275163" y="2110085"/>
              <a:ext cx="4593694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</a:t>
              </a:r>
              <a:r>
                <a:rPr lang="en-US" sz="4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/</a:t>
              </a:r>
              <a:r>
                <a:rPr lang="en-US" sz="4400" b="1" dirty="0" err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sqlazure</a:t>
              </a:r>
              <a:endPara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 instead of group chat, please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80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9832</TotalTime>
  <Words>409</Words>
  <Application>Microsoft Office PowerPoint</Application>
  <PresentationFormat>On-screen Show (16:9)</PresentationFormat>
  <Paragraphs>98</Paragraphs>
  <Slides>43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Myriad Pro</vt:lpstr>
      <vt:lpstr>Standard_LiveLessons_2017</vt:lpstr>
      <vt:lpstr>Microsoft SQL Server to Microsoft Azure Training Course</vt:lpstr>
      <vt:lpstr>Tim Warner</vt:lpstr>
      <vt:lpstr>Day 1 of 2 Agenda</vt:lpstr>
      <vt:lpstr>Day 2 of 2 Agenda</vt:lpstr>
      <vt:lpstr>Course Materials</vt:lpstr>
      <vt:lpstr>A Different Kind of Training</vt:lpstr>
      <vt:lpstr>Session Recordings</vt:lpstr>
      <vt:lpstr>Session Recordings</vt:lpstr>
      <vt:lpstr>Session Recordings</vt:lpstr>
      <vt:lpstr>Session Recordings</vt:lpstr>
      <vt:lpstr>Microsoft Role-Based Certification</vt:lpstr>
      <vt:lpstr>Thank you!</vt:lpstr>
      <vt:lpstr>SQL Server Migration to Azure</vt:lpstr>
      <vt:lpstr>Microsoft SQL Server History</vt:lpstr>
      <vt:lpstr>Microsoft SQL Azure (2010)</vt:lpstr>
      <vt:lpstr>SQL Server Evolution</vt:lpstr>
      <vt:lpstr>SQL Server Migration Options</vt:lpstr>
      <vt:lpstr>SQL Server in Azure VM</vt:lpstr>
      <vt:lpstr>Azure SQL Database</vt:lpstr>
      <vt:lpstr>Azure SQL DB Managed Instance</vt:lpstr>
      <vt:lpstr>Azure Synapse SQL Pool</vt:lpstr>
      <vt:lpstr>SQL Server Stretch Database</vt:lpstr>
      <vt:lpstr>SQL Data Sync</vt:lpstr>
      <vt:lpstr>Azure SQL DB Migration Process</vt:lpstr>
      <vt:lpstr>Database Migration Service (DMS)</vt:lpstr>
      <vt:lpstr>Azure SQL Database Data Security</vt:lpstr>
      <vt:lpstr>Azure SQL Firewall</vt:lpstr>
      <vt:lpstr>Service Endpoint</vt:lpstr>
      <vt:lpstr>Private Link</vt:lpstr>
      <vt:lpstr>TDE with CMK</vt:lpstr>
      <vt:lpstr>Dynamic Data Masking (DDM)</vt:lpstr>
      <vt:lpstr>Always Encrypted</vt:lpstr>
      <vt:lpstr>Azure SQL Database High Availability &amp; Disaster Recovery</vt:lpstr>
      <vt:lpstr>Azure SQL Active Geo-Replication</vt:lpstr>
      <vt:lpstr>Azure SQL Failover Groups</vt:lpstr>
      <vt:lpstr>Azure SQL Backup and Restore</vt:lpstr>
      <vt:lpstr>Azure SQL Database Monitoring and Optimization</vt:lpstr>
      <vt:lpstr>Elastic Pool</vt:lpstr>
      <vt:lpstr>App Service VNet Integration</vt:lpstr>
      <vt:lpstr>Azure SQL DB Pricing Models</vt:lpstr>
      <vt:lpstr>Azure SQL DB Reserved Capacity</vt:lpstr>
      <vt:lpstr>Log Analytics</vt:lpstr>
      <vt:lpstr>Azure Monitor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234</cp:revision>
  <dcterms:created xsi:type="dcterms:W3CDTF">2015-09-28T19:52:00Z</dcterms:created>
  <dcterms:modified xsi:type="dcterms:W3CDTF">2021-08-16T00:14:57Z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